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51BBFB-9560-4AE8-8A37-21CF66A69394}" type="doc">
      <dgm:prSet loTypeId="urn:microsoft.com/office/officeart/2005/8/layout/cycle7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C049CE07-3D38-4F85-94D7-F3CEFBFC803D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Расходы на покупку продуктов для домашнего питания</a:t>
          </a:r>
        </a:p>
        <a:p>
          <a:pPr>
            <a:spcAft>
              <a:spcPts val="0"/>
            </a:spcAft>
          </a:pPr>
          <a:r>
            <a:rPr lang="ru-RU" sz="1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4091 руб. в мес.</a:t>
          </a:r>
          <a:endParaRPr lang="ru-RU" sz="1400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60C3E45C-5C28-4CD8-B9E1-53351137022F}" type="parTrans" cxnId="{E8117BCB-66B9-4CF5-9DAF-56CF2B97AFDA}">
      <dgm:prSet/>
      <dgm:spPr/>
      <dgm:t>
        <a:bodyPr/>
        <a:lstStyle/>
        <a:p>
          <a:endParaRPr lang="ru-RU"/>
        </a:p>
      </dgm:t>
    </dgm:pt>
    <dgm:pt modelId="{7F249D72-7F1A-4E83-BE9A-B2F939702F46}" type="sibTrans" cxnId="{E8117BCB-66B9-4CF5-9DAF-56CF2B97AFDA}">
      <dgm:prSet/>
      <dgm:spPr/>
      <dgm:t>
        <a:bodyPr/>
        <a:lstStyle/>
        <a:p>
          <a:endParaRPr lang="ru-RU"/>
        </a:p>
      </dgm:t>
    </dgm:pt>
    <dgm:pt modelId="{8FEF6278-18B2-49FF-B13B-DE5744C9BEC2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Питание вне дома</a:t>
          </a:r>
        </a:p>
        <a:p>
          <a:pPr>
            <a:spcAft>
              <a:spcPts val="0"/>
            </a:spcAft>
          </a:pPr>
          <a:r>
            <a:rPr lang="ru-RU" sz="1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573 руб. в мес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998D9E71-8CC8-433C-BEAE-6A0FE885DE7E}" type="parTrans" cxnId="{1A383F08-BBF6-4886-B29D-41F8D737215C}">
      <dgm:prSet/>
      <dgm:spPr/>
      <dgm:t>
        <a:bodyPr/>
        <a:lstStyle/>
        <a:p>
          <a:endParaRPr lang="ru-RU"/>
        </a:p>
      </dgm:t>
    </dgm:pt>
    <dgm:pt modelId="{A1FF839C-B860-4263-9BED-48F18C858BA2}" type="sibTrans" cxnId="{1A383F08-BBF6-4886-B29D-41F8D737215C}">
      <dgm:prSet/>
      <dgm:spPr/>
      <dgm:t>
        <a:bodyPr/>
        <a:lstStyle/>
        <a:p>
          <a:endParaRPr lang="ru-RU"/>
        </a:p>
      </dgm:t>
    </dgm:pt>
    <dgm:pt modelId="{E9E1F65D-D0BC-4F06-B177-7A00268BE801}">
      <dgm:prSet phldrT="[Текст]" custT="1"/>
      <dgm:spPr/>
      <dgm:t>
        <a:bodyPr/>
        <a:lstStyle/>
        <a:p>
          <a:pPr algn="ctr">
            <a:spcAft>
              <a:spcPts val="0"/>
            </a:spcAft>
          </a:pPr>
          <a:r>
            <a:rPr lang="ru-RU" sz="1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Расходы на покупку непродовольственных товаров</a:t>
          </a:r>
        </a:p>
        <a:p>
          <a:pPr algn="ctr">
            <a:spcAft>
              <a:spcPts val="0"/>
            </a:spcAft>
          </a:pPr>
          <a:r>
            <a:rPr lang="ru-RU" sz="1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6204 руб. в мес.</a:t>
          </a:r>
          <a:endParaRPr lang="ru-RU" sz="1400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751BE001-BA98-4A83-ACB3-283765A21555}" type="parTrans" cxnId="{37C6B097-BF94-4C7F-B624-45B1C0D43587}">
      <dgm:prSet/>
      <dgm:spPr/>
      <dgm:t>
        <a:bodyPr/>
        <a:lstStyle/>
        <a:p>
          <a:endParaRPr lang="ru-RU"/>
        </a:p>
      </dgm:t>
    </dgm:pt>
    <dgm:pt modelId="{500E069C-7541-4AE3-9E89-CAE4C728AF6C}" type="sibTrans" cxnId="{37C6B097-BF94-4C7F-B624-45B1C0D43587}">
      <dgm:prSet/>
      <dgm:spPr/>
      <dgm:t>
        <a:bodyPr/>
        <a:lstStyle/>
        <a:p>
          <a:endParaRPr lang="ru-RU"/>
        </a:p>
      </dgm:t>
    </dgm:pt>
    <dgm:pt modelId="{2FCA8AE4-80D7-425E-9EDA-BF9E23E5D606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Расходы на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оплату услуг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3558  руб. в мес.</a:t>
          </a:r>
          <a:endParaRPr lang="ru-RU" sz="1400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7C5B03D7-B42C-44E1-8189-086B7EFCEDDD}" type="parTrans" cxnId="{42A82C37-512B-498B-85C0-33B64B7A7DC9}">
      <dgm:prSet/>
      <dgm:spPr/>
      <dgm:t>
        <a:bodyPr/>
        <a:lstStyle/>
        <a:p>
          <a:endParaRPr lang="ru-RU"/>
        </a:p>
      </dgm:t>
    </dgm:pt>
    <dgm:pt modelId="{D117C855-7200-40E6-B80B-D18FD122AFD6}" type="sibTrans" cxnId="{42A82C37-512B-498B-85C0-33B64B7A7DC9}">
      <dgm:prSet/>
      <dgm:spPr/>
      <dgm:t>
        <a:bodyPr/>
        <a:lstStyle/>
        <a:p>
          <a:endParaRPr lang="ru-RU"/>
        </a:p>
      </dgm:t>
    </dgm:pt>
    <dgm:pt modelId="{9300A0D9-7BDD-47B7-9652-C4FE8B0A48B7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Расходы на покупку алкогольных напитков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306 руб. в мес.</a:t>
          </a:r>
          <a:endParaRPr lang="ru-RU" sz="1400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D1D04B9D-CCB4-49E0-833E-FB816688A68F}" type="parTrans" cxnId="{80E16CCF-646E-46AF-9C83-980BFE9C2C92}">
      <dgm:prSet/>
      <dgm:spPr/>
      <dgm:t>
        <a:bodyPr/>
        <a:lstStyle/>
        <a:p>
          <a:endParaRPr lang="ru-RU"/>
        </a:p>
      </dgm:t>
    </dgm:pt>
    <dgm:pt modelId="{DE76BB54-E81F-4660-AB1B-779A750C7787}" type="sibTrans" cxnId="{80E16CCF-646E-46AF-9C83-980BFE9C2C92}">
      <dgm:prSet/>
      <dgm:spPr/>
      <dgm:t>
        <a:bodyPr/>
        <a:lstStyle/>
        <a:p>
          <a:endParaRPr lang="ru-RU"/>
        </a:p>
      </dgm:t>
    </dgm:pt>
    <dgm:pt modelId="{621304E5-85CC-47A0-B7DD-C6E637BE75C9}" type="pres">
      <dgm:prSet presAssocID="{9E51BBFB-9560-4AE8-8A37-21CF66A6939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CA713C-8DEF-4692-8EFA-B2B2FB181433}" type="pres">
      <dgm:prSet presAssocID="{C049CE07-3D38-4F85-94D7-F3CEFBFC803D}" presName="node" presStyleLbl="node1" presStyleIdx="0" presStyleCnt="5" custScaleX="124039" custRadScaleRad="124646" custRadScaleInc="2097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16A0D3-1F4D-4291-A08A-4C10EE768321}" type="pres">
      <dgm:prSet presAssocID="{7F249D72-7F1A-4E83-BE9A-B2F939702F46}" presName="sibTrans" presStyleLbl="sibTrans2D1" presStyleIdx="0" presStyleCnt="5" custScaleX="360970" custScaleY="217423" custLinFactX="-200000" custLinFactY="-200000" custLinFactNeighborX="-283038" custLinFactNeighborY="-254403"/>
      <dgm:spPr>
        <a:prstGeom prst="upArrow">
          <a:avLst/>
        </a:prstGeom>
      </dgm:spPr>
      <dgm:t>
        <a:bodyPr/>
        <a:lstStyle/>
        <a:p>
          <a:endParaRPr lang="ru-RU"/>
        </a:p>
      </dgm:t>
    </dgm:pt>
    <dgm:pt modelId="{8BF9FE57-587E-49A6-B07B-C8101238DD26}" type="pres">
      <dgm:prSet presAssocID="{7F249D72-7F1A-4E83-BE9A-B2F939702F46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35CB78F3-DD45-4686-B323-16257616792A}" type="pres">
      <dgm:prSet presAssocID="{8FEF6278-18B2-49FF-B13B-DE5744C9BEC2}" presName="node" presStyleLbl="node1" presStyleIdx="1" presStyleCnt="5" custRadScaleRad="88044" custRadScaleInc="968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A9D3F4-B8E9-41D2-A7CC-28E2C4482F06}" type="pres">
      <dgm:prSet presAssocID="{A1FF839C-B860-4263-9BED-48F18C858BA2}" presName="sibTrans" presStyleLbl="sibTrans2D1" presStyleIdx="1" presStyleCnt="5" custAng="4091640" custScaleX="526864" custScaleY="206464" custLinFactY="-200000" custLinFactNeighborX="-17646" custLinFactNeighborY="-205928"/>
      <dgm:spPr>
        <a:prstGeom prst="leftArrow">
          <a:avLst/>
        </a:prstGeom>
      </dgm:spPr>
      <dgm:t>
        <a:bodyPr/>
        <a:lstStyle/>
        <a:p>
          <a:endParaRPr lang="ru-RU"/>
        </a:p>
      </dgm:t>
    </dgm:pt>
    <dgm:pt modelId="{DC4FE2AB-0A36-4720-A4A9-200E40C875A3}" type="pres">
      <dgm:prSet presAssocID="{A1FF839C-B860-4263-9BED-48F18C858BA2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CC3DBF89-A607-42E1-A91B-E731571E2DBA}" type="pres">
      <dgm:prSet presAssocID="{E9E1F65D-D0BC-4F06-B177-7A00268BE801}" presName="node" presStyleLbl="node1" presStyleIdx="2" presStyleCnt="5" custScaleX="120485" custScaleY="135276" custRadScaleRad="35037" custRadScaleInc="1119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3BA70A-1A86-45C6-9BBC-D5D103F1A00A}" type="pres">
      <dgm:prSet presAssocID="{500E069C-7541-4AE3-9E89-CAE4C728AF6C}" presName="sibTrans" presStyleLbl="sibTrans2D1" presStyleIdx="2" presStyleCnt="5" custAng="20893119" custScaleX="420266" custScaleY="237893" custLinFactX="300000" custLinFactY="-116017" custLinFactNeighborX="359316" custLinFactNeighborY="-200000"/>
      <dgm:spPr>
        <a:prstGeom prst="upArrow">
          <a:avLst/>
        </a:prstGeom>
      </dgm:spPr>
      <dgm:t>
        <a:bodyPr/>
        <a:lstStyle/>
        <a:p>
          <a:endParaRPr lang="ru-RU"/>
        </a:p>
      </dgm:t>
    </dgm:pt>
    <dgm:pt modelId="{0A9AFD1B-3AA7-46D3-B530-40BA6F8A95FA}" type="pres">
      <dgm:prSet presAssocID="{500E069C-7541-4AE3-9E89-CAE4C728AF6C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BEC84924-7174-4BF2-9E82-648CE75A1B24}" type="pres">
      <dgm:prSet presAssocID="{9300A0D9-7BDD-47B7-9652-C4FE8B0A48B7}" presName="node" presStyleLbl="node1" presStyleIdx="3" presStyleCnt="5" custScaleX="117503" custRadScaleRad="105070" custRadScaleInc="1290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0D5207-7BBA-4DC0-A22F-3D6808A94599}" type="pres">
      <dgm:prSet presAssocID="{DE76BB54-E81F-4660-AB1B-779A750C7787}" presName="sibTrans" presStyleLbl="sibTrans2D1" presStyleIdx="3" presStyleCnt="5" custAng="20729801" custScaleX="368265" custScaleY="264018" custLinFactX="400000" custLinFactY="-31763" custLinFactNeighborX="436683" custLinFactNeighborY="-100000"/>
      <dgm:spPr>
        <a:prstGeom prst="upArrow">
          <a:avLst/>
        </a:prstGeom>
      </dgm:spPr>
      <dgm:t>
        <a:bodyPr/>
        <a:lstStyle/>
        <a:p>
          <a:endParaRPr lang="ru-RU"/>
        </a:p>
      </dgm:t>
    </dgm:pt>
    <dgm:pt modelId="{AAA1C375-B8AA-47E4-9433-C0AA0E7CC17E}" type="pres">
      <dgm:prSet presAssocID="{DE76BB54-E81F-4660-AB1B-779A750C7787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5B068D7B-E9A1-4B38-8923-9375AC9E1064}" type="pres">
      <dgm:prSet presAssocID="{2FCA8AE4-80D7-425E-9EDA-BF9E23E5D606}" presName="node" presStyleLbl="node1" presStyleIdx="4" presStyleCnt="5" custRadScaleRad="143576" custRadScaleInc="-82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3AF020-7FED-4638-A75E-8063A5398DFE}" type="pres">
      <dgm:prSet presAssocID="{D117C855-7200-40E6-B80B-D18FD122AFD6}" presName="sibTrans" presStyleLbl="sibTrans2D1" presStyleIdx="4" presStyleCnt="5" custAng="17634284" custFlipHor="1" custScaleX="430785" custScaleY="246191" custLinFactX="-500000" custLinFactY="-100000" custLinFactNeighborX="-542752" custLinFactNeighborY="-109832"/>
      <dgm:spPr>
        <a:prstGeom prst="downArrow">
          <a:avLst/>
        </a:prstGeom>
      </dgm:spPr>
      <dgm:t>
        <a:bodyPr/>
        <a:lstStyle/>
        <a:p>
          <a:endParaRPr lang="ru-RU"/>
        </a:p>
      </dgm:t>
    </dgm:pt>
    <dgm:pt modelId="{7FF422BC-CF6D-42E2-96D1-5FAC151CFCF5}" type="pres">
      <dgm:prSet presAssocID="{D117C855-7200-40E6-B80B-D18FD122AFD6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37C6B097-BF94-4C7F-B624-45B1C0D43587}" srcId="{9E51BBFB-9560-4AE8-8A37-21CF66A69394}" destId="{E9E1F65D-D0BC-4F06-B177-7A00268BE801}" srcOrd="2" destOrd="0" parTransId="{751BE001-BA98-4A83-ACB3-283765A21555}" sibTransId="{500E069C-7541-4AE3-9E89-CAE4C728AF6C}"/>
    <dgm:cxn modelId="{EA7DF318-F1BB-4EBE-AF94-30CA66C70B70}" type="presOf" srcId="{9E51BBFB-9560-4AE8-8A37-21CF66A69394}" destId="{621304E5-85CC-47A0-B7DD-C6E637BE75C9}" srcOrd="0" destOrd="0" presId="urn:microsoft.com/office/officeart/2005/8/layout/cycle7"/>
    <dgm:cxn modelId="{80E16CCF-646E-46AF-9C83-980BFE9C2C92}" srcId="{9E51BBFB-9560-4AE8-8A37-21CF66A69394}" destId="{9300A0D9-7BDD-47B7-9652-C4FE8B0A48B7}" srcOrd="3" destOrd="0" parTransId="{D1D04B9D-CCB4-49E0-833E-FB816688A68F}" sibTransId="{DE76BB54-E81F-4660-AB1B-779A750C7787}"/>
    <dgm:cxn modelId="{1A383F08-BBF6-4886-B29D-41F8D737215C}" srcId="{9E51BBFB-9560-4AE8-8A37-21CF66A69394}" destId="{8FEF6278-18B2-49FF-B13B-DE5744C9BEC2}" srcOrd="1" destOrd="0" parTransId="{998D9E71-8CC8-433C-BEAE-6A0FE885DE7E}" sibTransId="{A1FF839C-B860-4263-9BED-48F18C858BA2}"/>
    <dgm:cxn modelId="{4B31B1B4-44D8-460F-B2C5-ED37BCA231C4}" type="presOf" srcId="{DE76BB54-E81F-4660-AB1B-779A750C7787}" destId="{AAA1C375-B8AA-47E4-9433-C0AA0E7CC17E}" srcOrd="1" destOrd="0" presId="urn:microsoft.com/office/officeart/2005/8/layout/cycle7"/>
    <dgm:cxn modelId="{4CCFDFE1-86D1-4D6C-A133-D115B37D713F}" type="presOf" srcId="{DE76BB54-E81F-4660-AB1B-779A750C7787}" destId="{3B0D5207-7BBA-4DC0-A22F-3D6808A94599}" srcOrd="0" destOrd="0" presId="urn:microsoft.com/office/officeart/2005/8/layout/cycle7"/>
    <dgm:cxn modelId="{96D3AF40-2D9A-4AD4-86DD-8E249520F535}" type="presOf" srcId="{A1FF839C-B860-4263-9BED-48F18C858BA2}" destId="{D7A9D3F4-B8E9-41D2-A7CC-28E2C4482F06}" srcOrd="0" destOrd="0" presId="urn:microsoft.com/office/officeart/2005/8/layout/cycle7"/>
    <dgm:cxn modelId="{39D1C632-F4FF-4609-8F90-F1F8783FAB7B}" type="presOf" srcId="{2FCA8AE4-80D7-425E-9EDA-BF9E23E5D606}" destId="{5B068D7B-E9A1-4B38-8923-9375AC9E1064}" srcOrd="0" destOrd="0" presId="urn:microsoft.com/office/officeart/2005/8/layout/cycle7"/>
    <dgm:cxn modelId="{21D27579-234F-47F4-AF98-355C18CDE095}" type="presOf" srcId="{500E069C-7541-4AE3-9E89-CAE4C728AF6C}" destId="{0A9AFD1B-3AA7-46D3-B530-40BA6F8A95FA}" srcOrd="1" destOrd="0" presId="urn:microsoft.com/office/officeart/2005/8/layout/cycle7"/>
    <dgm:cxn modelId="{42A82C37-512B-498B-85C0-33B64B7A7DC9}" srcId="{9E51BBFB-9560-4AE8-8A37-21CF66A69394}" destId="{2FCA8AE4-80D7-425E-9EDA-BF9E23E5D606}" srcOrd="4" destOrd="0" parTransId="{7C5B03D7-B42C-44E1-8189-086B7EFCEDDD}" sibTransId="{D117C855-7200-40E6-B80B-D18FD122AFD6}"/>
    <dgm:cxn modelId="{903F1B81-9D67-4FD9-B6EE-01900281680A}" type="presOf" srcId="{7F249D72-7F1A-4E83-BE9A-B2F939702F46}" destId="{8BF9FE57-587E-49A6-B07B-C8101238DD26}" srcOrd="1" destOrd="0" presId="urn:microsoft.com/office/officeart/2005/8/layout/cycle7"/>
    <dgm:cxn modelId="{932DF332-A51C-46F6-A86B-77323B34B63E}" type="presOf" srcId="{7F249D72-7F1A-4E83-BE9A-B2F939702F46}" destId="{E516A0D3-1F4D-4291-A08A-4C10EE768321}" srcOrd="0" destOrd="0" presId="urn:microsoft.com/office/officeart/2005/8/layout/cycle7"/>
    <dgm:cxn modelId="{9F294920-DB6E-428F-AED6-111C35FB2533}" type="presOf" srcId="{D117C855-7200-40E6-B80B-D18FD122AFD6}" destId="{7FF422BC-CF6D-42E2-96D1-5FAC151CFCF5}" srcOrd="1" destOrd="0" presId="urn:microsoft.com/office/officeart/2005/8/layout/cycle7"/>
    <dgm:cxn modelId="{9CB43523-0202-46AC-9B73-E620E9688541}" type="presOf" srcId="{E9E1F65D-D0BC-4F06-B177-7A00268BE801}" destId="{CC3DBF89-A607-42E1-A91B-E731571E2DBA}" srcOrd="0" destOrd="0" presId="urn:microsoft.com/office/officeart/2005/8/layout/cycle7"/>
    <dgm:cxn modelId="{AD87EF42-76A2-494F-921F-93F91791334C}" type="presOf" srcId="{D117C855-7200-40E6-B80B-D18FD122AFD6}" destId="{003AF020-7FED-4638-A75E-8063A5398DFE}" srcOrd="0" destOrd="0" presId="urn:microsoft.com/office/officeart/2005/8/layout/cycle7"/>
    <dgm:cxn modelId="{3BCC54E6-F26D-47D0-B80C-17731C1583DE}" type="presOf" srcId="{9300A0D9-7BDD-47B7-9652-C4FE8B0A48B7}" destId="{BEC84924-7174-4BF2-9E82-648CE75A1B24}" srcOrd="0" destOrd="0" presId="urn:microsoft.com/office/officeart/2005/8/layout/cycle7"/>
    <dgm:cxn modelId="{5E6432A1-0F43-431A-B573-9B9AA3326546}" type="presOf" srcId="{500E069C-7541-4AE3-9E89-CAE4C728AF6C}" destId="{5D3BA70A-1A86-45C6-9BBC-D5D103F1A00A}" srcOrd="0" destOrd="0" presId="urn:microsoft.com/office/officeart/2005/8/layout/cycle7"/>
    <dgm:cxn modelId="{06D3608B-4793-4A2F-9B72-DA7970504D3A}" type="presOf" srcId="{C049CE07-3D38-4F85-94D7-F3CEFBFC803D}" destId="{5ACA713C-8DEF-4692-8EFA-B2B2FB181433}" srcOrd="0" destOrd="0" presId="urn:microsoft.com/office/officeart/2005/8/layout/cycle7"/>
    <dgm:cxn modelId="{87DB68C2-2F08-4C53-9525-5550E1C55BB9}" type="presOf" srcId="{A1FF839C-B860-4263-9BED-48F18C858BA2}" destId="{DC4FE2AB-0A36-4720-A4A9-200E40C875A3}" srcOrd="1" destOrd="0" presId="urn:microsoft.com/office/officeart/2005/8/layout/cycle7"/>
    <dgm:cxn modelId="{8D0377BC-F5CB-42EE-A685-F9DF0A37DF7B}" type="presOf" srcId="{8FEF6278-18B2-49FF-B13B-DE5744C9BEC2}" destId="{35CB78F3-DD45-4686-B323-16257616792A}" srcOrd="0" destOrd="0" presId="urn:microsoft.com/office/officeart/2005/8/layout/cycle7"/>
    <dgm:cxn modelId="{E8117BCB-66B9-4CF5-9DAF-56CF2B97AFDA}" srcId="{9E51BBFB-9560-4AE8-8A37-21CF66A69394}" destId="{C049CE07-3D38-4F85-94D7-F3CEFBFC803D}" srcOrd="0" destOrd="0" parTransId="{60C3E45C-5C28-4CD8-B9E1-53351137022F}" sibTransId="{7F249D72-7F1A-4E83-BE9A-B2F939702F46}"/>
    <dgm:cxn modelId="{EBBCD652-241D-4596-9B63-B49CB57A56E3}" type="presParOf" srcId="{621304E5-85CC-47A0-B7DD-C6E637BE75C9}" destId="{5ACA713C-8DEF-4692-8EFA-B2B2FB181433}" srcOrd="0" destOrd="0" presId="urn:microsoft.com/office/officeart/2005/8/layout/cycle7"/>
    <dgm:cxn modelId="{4049013B-3140-47C8-91D4-C3C7706ACAF3}" type="presParOf" srcId="{621304E5-85CC-47A0-B7DD-C6E637BE75C9}" destId="{E516A0D3-1F4D-4291-A08A-4C10EE768321}" srcOrd="1" destOrd="0" presId="urn:microsoft.com/office/officeart/2005/8/layout/cycle7"/>
    <dgm:cxn modelId="{3AAB02F3-E6BF-4859-B408-6667569E42CC}" type="presParOf" srcId="{E516A0D3-1F4D-4291-A08A-4C10EE768321}" destId="{8BF9FE57-587E-49A6-B07B-C8101238DD26}" srcOrd="0" destOrd="0" presId="urn:microsoft.com/office/officeart/2005/8/layout/cycle7"/>
    <dgm:cxn modelId="{94502E04-BC1A-4A15-B813-755A15CFF91A}" type="presParOf" srcId="{621304E5-85CC-47A0-B7DD-C6E637BE75C9}" destId="{35CB78F3-DD45-4686-B323-16257616792A}" srcOrd="2" destOrd="0" presId="urn:microsoft.com/office/officeart/2005/8/layout/cycle7"/>
    <dgm:cxn modelId="{D861E624-49D1-4442-B029-BF423DB7342F}" type="presParOf" srcId="{621304E5-85CC-47A0-B7DD-C6E637BE75C9}" destId="{D7A9D3F4-B8E9-41D2-A7CC-28E2C4482F06}" srcOrd="3" destOrd="0" presId="urn:microsoft.com/office/officeart/2005/8/layout/cycle7"/>
    <dgm:cxn modelId="{20164CB7-0091-4162-860B-90D27A463C37}" type="presParOf" srcId="{D7A9D3F4-B8E9-41D2-A7CC-28E2C4482F06}" destId="{DC4FE2AB-0A36-4720-A4A9-200E40C875A3}" srcOrd="0" destOrd="0" presId="urn:microsoft.com/office/officeart/2005/8/layout/cycle7"/>
    <dgm:cxn modelId="{1999DD1C-EEBF-48C1-98E3-BEC339A1F0EF}" type="presParOf" srcId="{621304E5-85CC-47A0-B7DD-C6E637BE75C9}" destId="{CC3DBF89-A607-42E1-A91B-E731571E2DBA}" srcOrd="4" destOrd="0" presId="urn:microsoft.com/office/officeart/2005/8/layout/cycle7"/>
    <dgm:cxn modelId="{D8BAB279-1282-4AAC-AE74-35B0BCF8C314}" type="presParOf" srcId="{621304E5-85CC-47A0-B7DD-C6E637BE75C9}" destId="{5D3BA70A-1A86-45C6-9BBC-D5D103F1A00A}" srcOrd="5" destOrd="0" presId="urn:microsoft.com/office/officeart/2005/8/layout/cycle7"/>
    <dgm:cxn modelId="{3A4FABD2-BD8B-4288-9A0F-36C4962D7DAA}" type="presParOf" srcId="{5D3BA70A-1A86-45C6-9BBC-D5D103F1A00A}" destId="{0A9AFD1B-3AA7-46D3-B530-40BA6F8A95FA}" srcOrd="0" destOrd="0" presId="urn:microsoft.com/office/officeart/2005/8/layout/cycle7"/>
    <dgm:cxn modelId="{975314B2-DAF8-49CA-BC53-B7CBB8D05FB3}" type="presParOf" srcId="{621304E5-85CC-47A0-B7DD-C6E637BE75C9}" destId="{BEC84924-7174-4BF2-9E82-648CE75A1B24}" srcOrd="6" destOrd="0" presId="urn:microsoft.com/office/officeart/2005/8/layout/cycle7"/>
    <dgm:cxn modelId="{3DADCDC6-150A-4FCE-9C3B-B46D52779570}" type="presParOf" srcId="{621304E5-85CC-47A0-B7DD-C6E637BE75C9}" destId="{3B0D5207-7BBA-4DC0-A22F-3D6808A94599}" srcOrd="7" destOrd="0" presId="urn:microsoft.com/office/officeart/2005/8/layout/cycle7"/>
    <dgm:cxn modelId="{94874392-9D7E-4B74-AFF3-FE63D8935736}" type="presParOf" srcId="{3B0D5207-7BBA-4DC0-A22F-3D6808A94599}" destId="{AAA1C375-B8AA-47E4-9433-C0AA0E7CC17E}" srcOrd="0" destOrd="0" presId="urn:microsoft.com/office/officeart/2005/8/layout/cycle7"/>
    <dgm:cxn modelId="{F1B38981-45BF-4D99-887C-A446CEE8C489}" type="presParOf" srcId="{621304E5-85CC-47A0-B7DD-C6E637BE75C9}" destId="{5B068D7B-E9A1-4B38-8923-9375AC9E1064}" srcOrd="8" destOrd="0" presId="urn:microsoft.com/office/officeart/2005/8/layout/cycle7"/>
    <dgm:cxn modelId="{F19EA9D9-A0AF-4256-B3D4-18216242A163}" type="presParOf" srcId="{621304E5-85CC-47A0-B7DD-C6E637BE75C9}" destId="{003AF020-7FED-4638-A75E-8063A5398DFE}" srcOrd="9" destOrd="0" presId="urn:microsoft.com/office/officeart/2005/8/layout/cycle7"/>
    <dgm:cxn modelId="{EA3A5384-CF6E-4A7C-A871-1ACB79D8F9F4}" type="presParOf" srcId="{003AF020-7FED-4638-A75E-8063A5398DFE}" destId="{7FF422BC-CF6D-42E2-96D1-5FAC151CFCF5}" srcOrd="0" destOrd="0" presId="urn:microsoft.com/office/officeart/2005/8/layout/cycle7"/>
  </dgm:cxnLst>
  <dgm:bg>
    <a:noFill/>
  </dgm:bg>
  <dgm:whole>
    <a:ln>
      <a:noFill/>
    </a:ln>
  </dgm:whole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983E98-0E68-41E7-A409-DFEEBE69B187}" type="datetimeFigureOut">
              <a:rPr lang="ru-RU" smtClean="0"/>
              <a:pPr/>
              <a:t>26.06.2017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80DAFA-72A3-47A5-9EC4-AA1499D76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80DAFA-72A3-47A5-9EC4-AA1499D76B89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943B5E-B317-4D2C-8694-1865559B8996}" type="datetimeFigureOut">
              <a:rPr lang="ru-RU" smtClean="0"/>
              <a:pPr/>
              <a:t>26.06.2017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30DFEE-CFF9-49AD-ABA9-280A9222AC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943B5E-B317-4D2C-8694-1865559B8996}" type="datetimeFigureOut">
              <a:rPr lang="ru-RU" smtClean="0"/>
              <a:pPr/>
              <a:t>26.06.2017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30DFEE-CFF9-49AD-ABA9-280A9222AC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943B5E-B317-4D2C-8694-1865559B8996}" type="datetimeFigureOut">
              <a:rPr lang="ru-RU" smtClean="0"/>
              <a:pPr/>
              <a:t>26.06.2017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30DFEE-CFF9-49AD-ABA9-280A9222AC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943B5E-B317-4D2C-8694-1865559B8996}" type="datetimeFigureOut">
              <a:rPr lang="ru-RU" smtClean="0"/>
              <a:pPr/>
              <a:t>26.06.2017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30DFEE-CFF9-49AD-ABA9-280A9222AC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943B5E-B317-4D2C-8694-1865559B8996}" type="datetimeFigureOut">
              <a:rPr lang="ru-RU" smtClean="0"/>
              <a:pPr/>
              <a:t>26.06.2017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30DFEE-CFF9-49AD-ABA9-280A9222AC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943B5E-B317-4D2C-8694-1865559B8996}" type="datetimeFigureOut">
              <a:rPr lang="ru-RU" smtClean="0"/>
              <a:pPr/>
              <a:t>26.06.2017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30DFEE-CFF9-49AD-ABA9-280A9222AC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943B5E-B317-4D2C-8694-1865559B8996}" type="datetimeFigureOut">
              <a:rPr lang="ru-RU" smtClean="0"/>
              <a:pPr/>
              <a:t>26.06.2017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30DFEE-CFF9-49AD-ABA9-280A9222AC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943B5E-B317-4D2C-8694-1865559B8996}" type="datetimeFigureOut">
              <a:rPr lang="ru-RU" smtClean="0"/>
              <a:pPr/>
              <a:t>26.06.2017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30DFEE-CFF9-49AD-ABA9-280A9222AC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943B5E-B317-4D2C-8694-1865559B8996}" type="datetimeFigureOut">
              <a:rPr lang="ru-RU" smtClean="0"/>
              <a:pPr/>
              <a:t>26.06.2017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30DFEE-CFF9-49AD-ABA9-280A9222AC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943B5E-B317-4D2C-8694-1865559B8996}" type="datetimeFigureOut">
              <a:rPr lang="ru-RU" smtClean="0"/>
              <a:pPr/>
              <a:t>26.06.2017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30DFEE-CFF9-49AD-ABA9-280A9222AC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943B5E-B317-4D2C-8694-1865559B8996}" type="datetimeFigureOut">
              <a:rPr lang="ru-RU" smtClean="0"/>
              <a:pPr/>
              <a:t>26.06.2017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30DFEE-CFF9-49AD-ABA9-280A9222AC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EA943B5E-B317-4D2C-8694-1865559B8996}" type="datetimeFigureOut">
              <a:rPr lang="ru-RU" smtClean="0"/>
              <a:pPr/>
              <a:t>26.06.2017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E730DFEE-CFF9-49AD-ABA9-280A9222AC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diagramData" Target="../diagrams/data1.xml"/><Relationship Id="rId7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6.jpe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5.jpeg"/><Relationship Id="rId4" Type="http://schemas.openxmlformats.org/officeDocument/2006/relationships/diagramLayout" Target="../diagrams/layout1.xml"/><Relationship Id="rId9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42852"/>
            <a:ext cx="7772400" cy="10001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600" kern="0" dirty="0" smtClean="0"/>
              <a:t>О потребительских расходах домашних хозяйств </a:t>
            </a:r>
            <a:br>
              <a:rPr lang="ru-RU" sz="2600" kern="0" dirty="0" smtClean="0"/>
            </a:br>
            <a:r>
              <a:rPr lang="ru-RU" sz="2600" kern="0" dirty="0" smtClean="0"/>
              <a:t> </a:t>
            </a:r>
            <a:r>
              <a:rPr lang="ru-RU" sz="2600" kern="100" dirty="0" smtClean="0"/>
              <a:t>Удмуртской Республики в </a:t>
            </a:r>
            <a:r>
              <a:rPr lang="en-US" sz="2600" kern="100" dirty="0" smtClean="0"/>
              <a:t>I </a:t>
            </a:r>
            <a:r>
              <a:rPr lang="ru-RU" sz="2600" kern="100" dirty="0" smtClean="0"/>
              <a:t>квартале 2017</a:t>
            </a:r>
            <a:r>
              <a:rPr lang="en-US" sz="2600" kern="100" dirty="0" smtClean="0"/>
              <a:t> </a:t>
            </a:r>
            <a:r>
              <a:rPr lang="ru-RU" sz="2600" kern="100" dirty="0" smtClean="0"/>
              <a:t>года.</a:t>
            </a:r>
            <a:br>
              <a:rPr lang="ru-RU" sz="2600" kern="100" dirty="0" smtClean="0"/>
            </a:br>
            <a:r>
              <a:rPr lang="ru-RU" sz="2600" kern="0" dirty="0" smtClean="0"/>
              <a:t>(по данным выборочного обследования) </a:t>
            </a:r>
            <a:endParaRPr lang="ru-RU" sz="2600" kern="0" dirty="0"/>
          </a:p>
        </p:txBody>
      </p:sp>
      <p:sp>
        <p:nvSpPr>
          <p:cNvPr id="4" name="Овал 3"/>
          <p:cNvSpPr/>
          <p:nvPr/>
        </p:nvSpPr>
        <p:spPr>
          <a:xfrm>
            <a:off x="3500430" y="1785926"/>
            <a:ext cx="2143140" cy="1143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" name="Схема 4"/>
          <p:cNvGraphicFramePr/>
          <p:nvPr/>
        </p:nvGraphicFramePr>
        <p:xfrm>
          <a:off x="714348" y="1285860"/>
          <a:ext cx="8072494" cy="4929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Овал 5"/>
          <p:cNvSpPr/>
          <p:nvPr/>
        </p:nvSpPr>
        <p:spPr>
          <a:xfrm>
            <a:off x="3357554" y="1500174"/>
            <a:ext cx="2643206" cy="15001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Потребительские расходы</a:t>
            </a:r>
            <a:endParaRPr lang="en-US" sz="17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17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1473</a:t>
            </a:r>
            <a:r>
              <a:rPr lang="ru-RU" sz="17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7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17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7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7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ублей в месяц</a:t>
            </a:r>
            <a:endParaRPr lang="ru-RU" sz="17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Documents and Settings\aug48\Рабочий стол\картинки\67848081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1214748">
            <a:off x="424312" y="1320055"/>
            <a:ext cx="1962693" cy="1311079"/>
          </a:xfrm>
          <a:prstGeom prst="rect">
            <a:avLst/>
          </a:prstGeom>
          <a:noFill/>
        </p:spPr>
      </p:pic>
      <p:pic>
        <p:nvPicPr>
          <p:cNvPr id="8" name="Picture 3" descr="C:\Documents and Settings\aug48\Рабочий стол\картинки\i-2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479525">
            <a:off x="6524069" y="4937578"/>
            <a:ext cx="2282060" cy="1521373"/>
          </a:xfrm>
          <a:prstGeom prst="rect">
            <a:avLst/>
          </a:prstGeom>
          <a:noFill/>
        </p:spPr>
      </p:pic>
      <p:pic>
        <p:nvPicPr>
          <p:cNvPr id="9" name="Picture 4" descr="C:\Documents and Settings\aug48\Рабочий стол\картинки\i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643702" y="1071546"/>
            <a:ext cx="2133603" cy="1714512"/>
          </a:xfrm>
          <a:prstGeom prst="rect">
            <a:avLst/>
          </a:prstGeom>
          <a:noFill/>
        </p:spPr>
      </p:pic>
      <p:pic>
        <p:nvPicPr>
          <p:cNvPr id="10" name="Picture 5" descr="C:\Documents and Settings\aug48\Рабочий стол\картинки\a5740508875b4471982c2bceee624519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21136254">
            <a:off x="952134" y="4652918"/>
            <a:ext cx="2371742" cy="1571621"/>
          </a:xfrm>
          <a:prstGeom prst="rect">
            <a:avLst/>
          </a:prstGeom>
          <a:noFill/>
        </p:spPr>
      </p:pic>
      <p:pic>
        <p:nvPicPr>
          <p:cNvPr id="11" name="Picture 2" descr="C:\Documents and Settings\aug48\Рабочий стол\картинки\neprodovolstvennye-tovari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62888">
            <a:off x="4395676" y="5176936"/>
            <a:ext cx="1643074" cy="16430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210</TotalTime>
  <Words>67</Words>
  <Application>Microsoft Office PowerPoint</Application>
  <PresentationFormat>Экран (4:3)</PresentationFormat>
  <Paragraphs>16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Солнцестояние</vt:lpstr>
      <vt:lpstr>О потребительских расходах домашних хозяйств   Удмуртской Республики в I квартале 2017 года. (по данным выборочного обследования)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потребительских расходах населения  Удмуртской Республики в I квартале 2017года. (по данным выборочного обследования бюджетов домашних хозяйств)</dc:title>
  <dc:creator>OEM</dc:creator>
  <cp:lastModifiedBy>OEM</cp:lastModifiedBy>
  <cp:revision>28</cp:revision>
  <dcterms:created xsi:type="dcterms:W3CDTF">2017-06-15T12:22:46Z</dcterms:created>
  <dcterms:modified xsi:type="dcterms:W3CDTF">2017-06-26T07:17:46Z</dcterms:modified>
</cp:coreProperties>
</file>